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100012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150" d="100"/>
          <a:sy n="150" d="100"/>
        </p:scale>
        <p:origin x="180" y="-4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444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984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255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2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94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043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07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270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89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53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BC92E-D984-49EB-8077-2FE39716D9EF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5E302-E1F6-4899-8A8B-90A07CDFE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527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0255F79-6833-B325-884C-7D5369EFB2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2" y="5815177"/>
            <a:ext cx="3429007" cy="19394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D103E5-C144-58F8-5C15-CD1023FCD5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6" y="3878965"/>
            <a:ext cx="3428994" cy="19394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17D4A4-B812-02F9-74D2-689FB4A1D6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56335"/>
            <a:ext cx="3428983" cy="19394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1AAC1B5-3340-7710-916F-EFEA616424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1" y="7756335"/>
            <a:ext cx="3429008" cy="193948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12A7000-637B-57B5-5D6A-8F0D5447E8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5177"/>
            <a:ext cx="3428993" cy="193947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127A6A7-1DD9-0CC7-9615-C23C9DE339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" y="3883909"/>
            <a:ext cx="3428982" cy="193947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F984462-932E-8531-993C-E450CB8C63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44429"/>
            <a:ext cx="3428996" cy="193948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59299C6-3D03-4259-7749-C76331ECFB9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9" y="1939483"/>
            <a:ext cx="3429000" cy="193948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BB80D7E-E828-41B4-0ADF-7F7A0BF5B9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0"/>
            <a:ext cx="3429000" cy="193948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C9145FC-2B2F-6631-2084-EF55107431F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29000" cy="193948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430C26E-5C92-CB05-1EC7-FD2EDB2674D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42"/>
            <a:ext cx="6858000" cy="969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359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106</TotalTime>
  <Words>0</Words>
  <Application>Microsoft Office PowerPoint</Application>
  <PresentationFormat>A4 Paper (210x297 mm)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Rubix Stars</dc:creator>
  <cp:lastModifiedBy>Rubix Stars</cp:lastModifiedBy>
  <cp:revision>2</cp:revision>
  <cp:lastPrinted>2023-04-29T09:41:26Z</cp:lastPrinted>
  <dcterms:created xsi:type="dcterms:W3CDTF">2023-04-29T07:20:30Z</dcterms:created>
  <dcterms:modified xsi:type="dcterms:W3CDTF">2023-04-29T09:50:41Z</dcterms:modified>
</cp:coreProperties>
</file>

<file path=docProps/thumbnail.jpeg>
</file>